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6" r:id="rId4"/>
    <p:sldId id="272" r:id="rId5"/>
    <p:sldId id="267" r:id="rId6"/>
    <p:sldId id="269" r:id="rId7"/>
    <p:sldId id="271" r:id="rId8"/>
  </p:sldIdLst>
  <p:sldSz cx="6858000" cy="9144000" type="screen4x3"/>
  <p:notesSz cx="6858000" cy="9144000"/>
  <p:custDataLst>
    <p:tags r:id="rId12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53" d="100"/>
          <a:sy n="53" d="100"/>
        </p:scale>
        <p:origin x="2268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1497013"/>
            <a:ext cx="51435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4802188"/>
            <a:ext cx="51435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45F854-6705-4E2A-A1B3-E2CC30A3D7D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EB5ADD-139C-4D1B-9353-9E4404B710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72050" y="366713"/>
            <a:ext cx="1543050" cy="78009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42900" y="366713"/>
            <a:ext cx="4476750" cy="78009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AC971-B478-4AAC-9BEE-B69FB73E6DF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3C667F-D37A-4374-A998-9883A387E39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3" y="2279650"/>
            <a:ext cx="5915025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8313" y="6119813"/>
            <a:ext cx="5915025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11BA90-CBFB-4DDA-95AB-8009015A29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429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5052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E65A07-AFFE-486D-B958-524A4FCD79C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487363"/>
            <a:ext cx="5915025" cy="176688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3075" y="2241550"/>
            <a:ext cx="2900363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3075" y="3340100"/>
            <a:ext cx="2900363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2241550"/>
            <a:ext cx="2916237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6237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56BFB7-966D-4069-B942-09245B9E8B2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E498D-9FED-49DC-9AE4-828E442AE9F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7E389-E4D1-42B2-8B45-10E83AF42E2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149785-DB74-4A97-A1DD-A68E0CF90D0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924B17-A5EF-49E3-A72E-6F459CD988B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366713"/>
            <a:ext cx="61722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2133600"/>
            <a:ext cx="6172200" cy="6034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42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26438"/>
            <a:ext cx="21717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26BAD73B-A419-44CA-BB26-44C025890958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2.v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6" Type="http://schemas.openxmlformats.org/officeDocument/2006/relationships/hyperlink" Target="&#31532;81&#35838;%20%20&#27665;&#20027;&#36873;&#20030;&#65288;&#23436;&#25972;&#65289;.cpp" TargetMode="External"/><Relationship Id="rId5" Type="http://schemas.openxmlformats.org/officeDocument/2006/relationships/hyperlink" Target="&#31532;81&#35838;%20%20&#27665;&#20027;&#36873;&#20030;&#65288;&#19981;&#23436;&#25972;&#65289;.cpp" TargetMode="External"/><Relationship Id="rId4" Type="http://schemas.openxmlformats.org/officeDocument/2006/relationships/hyperlink" Target="&#31532;1&#35838;%20%20&#32534;&#31243;&#26159;&#19968;&#38376;&#25216;&#26415;.cpp" TargetMode="Externa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3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4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5" descr="小学生C++趣味编程封面V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0" r="4611"/>
          <a:stretch>
            <a:fillRect/>
          </a:stretch>
        </p:blipFill>
        <p:spPr bwMode="auto">
          <a:xfrm>
            <a:off x="0" y="0"/>
            <a:ext cx="7173913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Rectangle 8"/>
          <p:cNvSpPr>
            <a:spLocks noChangeArrowheads="1"/>
          </p:cNvSpPr>
          <p:nvPr/>
        </p:nvSpPr>
        <p:spPr bwMode="auto">
          <a:xfrm>
            <a:off x="2450505" y="3491880"/>
            <a:ext cx="2646878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第</a:t>
            </a:r>
            <a:r>
              <a:rPr lang="en-US" altLang="zh-CN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81</a:t>
            </a:r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课</a:t>
            </a:r>
            <a:endParaRPr lang="en-US" altLang="zh-CN" sz="48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 eaLnBrk="1" hangingPunct="1"/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民主选举</a:t>
            </a:r>
            <a:endParaRPr lang="zh-CN" altLang="en-US" sz="48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2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48" y="3347864"/>
            <a:ext cx="1944216" cy="2438047"/>
          </a:xfrm>
          <a:prstGeom prst="rect">
            <a:avLst/>
          </a:prstGeom>
        </p:spPr>
      </p:pic>
      <p:sp>
        <p:nvSpPr>
          <p:cNvPr id="7" name="AutoShape 1037"/>
          <p:cNvSpPr>
            <a:spLocks noChangeArrowheads="1"/>
          </p:cNvSpPr>
          <p:nvPr/>
        </p:nvSpPr>
        <p:spPr bwMode="auto">
          <a:xfrm>
            <a:off x="2276872" y="2339752"/>
            <a:ext cx="4082578" cy="3177505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>
            <a:solidFill>
              <a:srgbClr val="000000"/>
            </a:solidFill>
            <a:rou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marL="66675" indent="720090" algn="just">
              <a:spcAft>
                <a:spcPts val="0"/>
              </a:spcAft>
            </a:pP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试编一个投票程序，有</a:t>
            </a:r>
            <a:r>
              <a:rPr lang="en-US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位同学参加选举，有</a:t>
            </a:r>
            <a:r>
              <a:rPr lang="en-US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位候选人，分别用</a:t>
            </a:r>
            <a:r>
              <a:rPr lang="en-US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～</a:t>
            </a:r>
            <a:r>
              <a:rPr lang="en-US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来表示，</a:t>
            </a:r>
            <a:r>
              <a:rPr lang="en-US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0</a:t>
            </a: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表示弃权。投票后输出</a:t>
            </a:r>
            <a:r>
              <a:rPr lang="en-US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位候选人的票数。</a:t>
            </a:r>
            <a:endParaRPr lang="zh-CN" sz="2800" kern="10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11709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5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09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星形: 四角 3"/>
          <p:cNvSpPr/>
          <p:nvPr/>
        </p:nvSpPr>
        <p:spPr>
          <a:xfrm>
            <a:off x="1214655" y="5805524"/>
            <a:ext cx="1140991" cy="1008112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文本框 8">
            <a:hlinkClick r:id="rId4" action="ppaction://hlinkfile"/>
          </p:cNvPr>
          <p:cNvSpPr txBox="1"/>
          <p:nvPr/>
        </p:nvSpPr>
        <p:spPr>
          <a:xfrm>
            <a:off x="1070139" y="8565512"/>
            <a:ext cx="5261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indent="457200"/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建议程序在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Dev-C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++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环境中打开学习，师生一起讨论，在课堂中动态的生成代码，把程序补充完整，这样学习效果会更佳。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7">
            <a:hlinkClick r:id="rId5" tooltip="点一点" action="ppaction://hlinkfile"/>
          </p:cNvPr>
          <p:cNvSpPr txBox="1"/>
          <p:nvPr/>
        </p:nvSpPr>
        <p:spPr>
          <a:xfrm>
            <a:off x="2525832" y="5731076"/>
            <a:ext cx="2419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参考程序（不完整）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8" name="文本框 18">
            <a:hlinkClick r:id="rId6" tooltip="点一点" action="ppaction://hlinkfile"/>
          </p:cNvPr>
          <p:cNvSpPr txBox="1"/>
          <p:nvPr/>
        </p:nvSpPr>
        <p:spPr>
          <a:xfrm>
            <a:off x="2525832" y="642433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712" y="2035279"/>
            <a:ext cx="5200650" cy="28098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2801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57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801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3717032" y="1407458"/>
            <a:ext cx="17235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4000" kern="100">
                <a:latin typeface="Calibri" panose="020F0502020204030204" pitchFamily="34" charset="0"/>
                <a:ea typeface="楷体" panose="02010609060101010101" pitchFamily="49" charset="-122"/>
                <a:cs typeface="Calibri" panose="020F0502020204030204" pitchFamily="34" charset="0"/>
              </a:rPr>
              <a:t>数组名</a:t>
            </a:r>
            <a:endParaRPr lang="zh-CN" altLang="en-US" sz="4000"/>
          </a:p>
        </p:txBody>
      </p:sp>
      <p:sp>
        <p:nvSpPr>
          <p:cNvPr id="4" name="矩形 3"/>
          <p:cNvSpPr/>
          <p:nvPr/>
        </p:nvSpPr>
        <p:spPr>
          <a:xfrm>
            <a:off x="1157291" y="3635896"/>
            <a:ext cx="42883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4000" kern="100">
                <a:latin typeface="Calibri" panose="020F0502020204030204" pitchFamily="34" charset="0"/>
                <a:ea typeface="楷体" panose="02010609060101010101" pitchFamily="49" charset="-122"/>
                <a:cs typeface="Calibri" panose="020F0502020204030204" pitchFamily="34" charset="0"/>
              </a:rPr>
              <a:t>数组首元素的地址</a:t>
            </a:r>
            <a:endParaRPr lang="zh-CN" altLang="en-US"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8" name="Object 3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5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9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00" name="Rectangle 9"/>
          <p:cNvSpPr>
            <a:spLocks noChangeArrowheads="1"/>
          </p:cNvSpPr>
          <p:nvPr/>
        </p:nvSpPr>
        <p:spPr bwMode="auto">
          <a:xfrm>
            <a:off x="1587500" y="4788024"/>
            <a:ext cx="3857724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浙江省金华市环城小学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潘洪波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2017.4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2060848" y="8725892"/>
            <a:ext cx="385772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《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小学生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C++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趣味编程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》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配套课件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3a649895-d765-4c70-a046-4ad202cf8236"/>
  <p:tag name="COMMONDATA" val="eyJoZGlkIjoiZGJjZGFmZmFiODhkMmFkNTA3OGFjODgxNzc3YzQ3MzEifQ==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</Words>
  <Application>WPS 演示</Application>
  <PresentationFormat>全屏显示(4:3)</PresentationFormat>
  <Paragraphs>23</Paragraphs>
  <Slides>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6</vt:i4>
      </vt:variant>
    </vt:vector>
  </HeadingPairs>
  <TitlesOfParts>
    <vt:vector size="21" baseType="lpstr">
      <vt:lpstr>Arial</vt:lpstr>
      <vt:lpstr>宋体</vt:lpstr>
      <vt:lpstr>Wingdings</vt:lpstr>
      <vt:lpstr>仿宋</vt:lpstr>
      <vt:lpstr>楷体</vt:lpstr>
      <vt:lpstr>Times New Roman</vt:lpstr>
      <vt:lpstr>华文楷体</vt:lpstr>
      <vt:lpstr>Calibri</vt:lpstr>
      <vt:lpstr>微软雅黑</vt:lpstr>
      <vt:lpstr>Arial Unicode MS</vt:lpstr>
      <vt:lpstr>默认设计模板</vt:lpstr>
      <vt:lpstr>Photoshop.Image.8</vt:lpstr>
      <vt:lpstr>Photoshop.Image.8</vt:lpstr>
      <vt:lpstr>Photoshop.Image.8</vt:lpstr>
      <vt:lpstr>Photoshop.Image.8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微软用户</dc:creator>
  <cp:lastModifiedBy>菠萝老师@乔伊机器人</cp:lastModifiedBy>
  <cp:revision>64</cp:revision>
  <dcterms:created xsi:type="dcterms:W3CDTF">2017-03-13T11:27:00Z</dcterms:created>
  <dcterms:modified xsi:type="dcterms:W3CDTF">2023-03-31T09:45:42Z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E8222F8563674DFDB793DFCBE8D37472_12</vt:lpwstr>
  </property>
  <property fmtid="{D5CDD505-2E9C-101B-9397-08002B2CF9AE}" pid="3" name="KSOProductBuildVer">
    <vt:lpwstr>2052-11.1.0.14036</vt:lpwstr>
  </property>
</Properties>
</file>

<file path=docProps/thumbnail.jpeg>
</file>